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6" r:id="rId2"/>
  </p:sldIdLst>
  <p:sldSz cx="12801600" cy="9601200" type="A3"/>
  <p:notesSz cx="6858000" cy="9144000"/>
  <p:defaultTextStyle>
    <a:defPPr>
      <a:defRPr lang="en-US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1E0A"/>
    <a:srgbClr val="A4EED7"/>
    <a:srgbClr val="DAA600"/>
    <a:srgbClr val="FB4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464" y="54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F5513-FF4F-4A5A-8BBA-F51684B92565}" type="datetimeFigureOut">
              <a:rPr lang="en-IN" smtClean="0"/>
              <a:t>10-10-2024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ACFE3-EAF7-4178-BB5C-16FF6A69AF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024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ACFE3-EAF7-4178-BB5C-16FF6A69AF6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152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0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9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4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1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9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6A8B-7542-4E75-A4B9-DF41620297D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B7AA9-4D6F-4E91-8DED-4F64FEB35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mailto:sfedu@sfit.ac.in" TargetMode="External"/><Relationship Id="rId12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fit.ac.in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77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B3C9024-F02F-15C1-E5D5-B641761B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0293" y="2466423"/>
            <a:ext cx="8453162" cy="39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C4393C-E310-64C5-C2DA-6E272981E580}"/>
              </a:ext>
            </a:extLst>
          </p:cNvPr>
          <p:cNvSpPr/>
          <p:nvPr/>
        </p:nvSpPr>
        <p:spPr>
          <a:xfrm>
            <a:off x="457200" y="231445"/>
            <a:ext cx="12039600" cy="9138310"/>
          </a:xfrm>
          <a:prstGeom prst="roundRect">
            <a:avLst>
              <a:gd name="adj" fmla="val 5778"/>
            </a:avLst>
          </a:prstGeom>
          <a:noFill/>
          <a:ln w="104775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chemeClr val="accent1">
                    <a:lumMod val="45000"/>
                    <a:lumOff val="55000"/>
                  </a:schemeClr>
                </a:gs>
                <a:gs pos="42000">
                  <a:schemeClr val="accent1">
                    <a:lumMod val="45000"/>
                    <a:lumOff val="55000"/>
                  </a:schemeClr>
                </a:gs>
                <a:gs pos="76000">
                  <a:schemeClr val="accent5">
                    <a:lumMod val="75000"/>
                  </a:schemeClr>
                </a:gs>
              </a:gsLst>
              <a:lin ang="8100000" scaled="1"/>
              <a:tileRect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62B593-BFCB-FF15-E7DD-CDB5ED0BECFE}"/>
              </a:ext>
            </a:extLst>
          </p:cNvPr>
          <p:cNvSpPr/>
          <p:nvPr/>
        </p:nvSpPr>
        <p:spPr>
          <a:xfrm>
            <a:off x="8000999" y="3581400"/>
            <a:ext cx="3996559" cy="39308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glow rad="16891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5" descr="D:\Dec 2014 Desktop\March 2015 Desktop\engg_logo.gif">
            <a:extLst>
              <a:ext uri="{FF2B5EF4-FFF2-40B4-BE49-F238E27FC236}">
                <a16:creationId xmlns:a16="http://schemas.microsoft.com/office/drawing/2014/main" id="{0274983F-169C-4472-ADFB-4CADCB5E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6155" y="597270"/>
            <a:ext cx="1470193" cy="14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209D7-32A1-5E4F-CAB8-BCAA0CD11276}"/>
              </a:ext>
            </a:extLst>
          </p:cNvPr>
          <p:cNvSpPr txBox="1"/>
          <p:nvPr/>
        </p:nvSpPr>
        <p:spPr>
          <a:xfrm>
            <a:off x="-457200" y="228600"/>
            <a:ext cx="10850704" cy="142192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St. Francis Institute of Technology</a:t>
            </a:r>
          </a:p>
          <a:p>
            <a:pPr algn="ctr"/>
            <a:r>
              <a:rPr lang="en-IN" sz="2000" dirty="0"/>
              <a:t>An Autonomous Institute, Affiliated to University of Mumbai</a:t>
            </a:r>
          </a:p>
          <a:p>
            <a:r>
              <a:rPr lang="en-IN" sz="2000" dirty="0"/>
              <a:t>                 NAAC A+ Accredited | CMPN, EXTC, INFT NBA Accredited | ISO 9001:2015 Certified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8EA45-EA8D-CBE1-CA40-518DE43786F0}"/>
              </a:ext>
            </a:extLst>
          </p:cNvPr>
          <p:cNvSpPr txBox="1"/>
          <p:nvPr/>
        </p:nvSpPr>
        <p:spPr>
          <a:xfrm>
            <a:off x="1833827" y="1546537"/>
            <a:ext cx="5106591" cy="4062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1800" u="sng" dirty="0">
                <a:solidFill>
                  <a:srgbClr val="0000FF"/>
                </a:solidFill>
                <a:hlinkClick r:id="rId6"/>
              </a:rPr>
              <a:t>www.sfit.ac.in</a:t>
            </a:r>
            <a:r>
              <a:rPr lang="en-US" sz="1800" dirty="0">
                <a:solidFill>
                  <a:srgbClr val="0000FF"/>
                </a:solidFill>
              </a:rPr>
              <a:t>   |   </a:t>
            </a:r>
            <a:r>
              <a:rPr lang="en-US" sz="1800" dirty="0">
                <a:solidFill>
                  <a:srgbClr val="0000FF"/>
                </a:solidFill>
                <a:hlinkClick r:id="rId7"/>
              </a:rPr>
              <a:t>sfedu@sfit.ac.in</a:t>
            </a:r>
            <a:r>
              <a:rPr lang="en-US" sz="1800" dirty="0">
                <a:solidFill>
                  <a:srgbClr val="0000FF"/>
                </a:solidFill>
              </a:rPr>
              <a:t>   |   9167370622</a:t>
            </a:r>
            <a:endParaRPr lang="en-IN" sz="18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3EBBA-FCEA-CBB6-3853-A1B20FD593A0}"/>
              </a:ext>
            </a:extLst>
          </p:cNvPr>
          <p:cNvSpPr/>
          <p:nvPr/>
        </p:nvSpPr>
        <p:spPr>
          <a:xfrm>
            <a:off x="2616118" y="1978651"/>
            <a:ext cx="5005346" cy="114492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none" lIns="128016" tIns="64008" rIns="128016" bIns="64008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7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Genesis 2024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47D95E9-A9B3-FEC2-82B4-5A559F0514F9}"/>
              </a:ext>
            </a:extLst>
          </p:cNvPr>
          <p:cNvSpPr/>
          <p:nvPr/>
        </p:nvSpPr>
        <p:spPr>
          <a:xfrm>
            <a:off x="7140779" y="342900"/>
            <a:ext cx="2454189" cy="8338862"/>
          </a:xfrm>
          <a:custGeom>
            <a:avLst/>
            <a:gdLst>
              <a:gd name="connsiteX0" fmla="*/ 1277093 w 3011300"/>
              <a:gd name="connsiteY0" fmla="*/ 9065173 h 9065173"/>
              <a:gd name="connsiteX1" fmla="*/ 63148 w 3011300"/>
              <a:gd name="connsiteY1" fmla="*/ 6605752 h 9065173"/>
              <a:gd name="connsiteX2" fmla="*/ 299631 w 3011300"/>
              <a:gd name="connsiteY2" fmla="*/ 4162097 h 9065173"/>
              <a:gd name="connsiteX3" fmla="*/ 1387452 w 3011300"/>
              <a:gd name="connsiteY3" fmla="*/ 2175642 h 9065173"/>
              <a:gd name="connsiteX4" fmla="*/ 2554100 w 3011300"/>
              <a:gd name="connsiteY4" fmla="*/ 614856 h 9065173"/>
              <a:gd name="connsiteX5" fmla="*/ 3011300 w 3011300"/>
              <a:gd name="connsiteY5" fmla="*/ 0 h 9065173"/>
              <a:gd name="connsiteX6" fmla="*/ 3011300 w 3011300"/>
              <a:gd name="connsiteY6" fmla="*/ 0 h 906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1300" h="9065173">
                <a:moveTo>
                  <a:pt x="1277093" y="9065173"/>
                </a:moveTo>
                <a:cubicBezTo>
                  <a:pt x="751575" y="8244052"/>
                  <a:pt x="226058" y="7422931"/>
                  <a:pt x="63148" y="6605752"/>
                </a:cubicBezTo>
                <a:cubicBezTo>
                  <a:pt x="-99762" y="5788573"/>
                  <a:pt x="78914" y="4900449"/>
                  <a:pt x="299631" y="4162097"/>
                </a:cubicBezTo>
                <a:cubicBezTo>
                  <a:pt x="520348" y="3423745"/>
                  <a:pt x="1011707" y="2766849"/>
                  <a:pt x="1387452" y="2175642"/>
                </a:cubicBezTo>
                <a:cubicBezTo>
                  <a:pt x="1763197" y="1584435"/>
                  <a:pt x="2283459" y="977463"/>
                  <a:pt x="2554100" y="614856"/>
                </a:cubicBezTo>
                <a:lnTo>
                  <a:pt x="3011300" y="0"/>
                </a:lnTo>
                <a:lnTo>
                  <a:pt x="3011300" y="0"/>
                </a:lnTo>
              </a:path>
            </a:pathLst>
          </a:custGeom>
          <a:noFill/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CCD0A-A625-23B5-6E1C-4D2AA45236FA}"/>
              </a:ext>
            </a:extLst>
          </p:cNvPr>
          <p:cNvSpPr txBox="1"/>
          <p:nvPr/>
        </p:nvSpPr>
        <p:spPr>
          <a:xfrm>
            <a:off x="-474420" y="3219666"/>
            <a:ext cx="8247993" cy="2360646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Intercollege Mini-Project Competition for </a:t>
            </a:r>
          </a:p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TE EXTC Students based on </a:t>
            </a:r>
          </a:p>
          <a:p>
            <a:pPr algn="ctr"/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Miniproject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2A: Embedded System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Organized by</a:t>
            </a:r>
          </a:p>
          <a:p>
            <a:pPr algn="ctr"/>
            <a:endParaRPr lang="en-US" sz="600" b="1" dirty="0">
              <a:solidFill>
                <a:srgbClr val="002060"/>
              </a:solidFill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</a:rPr>
              <a:t>Electronics and Telecommunication Engineering Department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CA4FB-1A07-6FA8-67BF-FF23F1B1799B}"/>
              </a:ext>
            </a:extLst>
          </p:cNvPr>
          <p:cNvSpPr txBox="1"/>
          <p:nvPr/>
        </p:nvSpPr>
        <p:spPr>
          <a:xfrm>
            <a:off x="457200" y="7763620"/>
            <a:ext cx="12157077" cy="488749"/>
          </a:xfrm>
          <a:prstGeom prst="rect">
            <a:avLst/>
          </a:prstGeom>
          <a:noFill/>
        </p:spPr>
        <p:txBody>
          <a:bodyPr wrap="square" lIns="179222" tIns="89611" rIns="179222" bIns="89611" rtlCol="0">
            <a:spAutoFit/>
          </a:bodyPr>
          <a:lstStyle/>
          <a:p>
            <a:r>
              <a:rPr lang="en-US" sz="2000" b="1" dirty="0"/>
              <a:t>Website: </a:t>
            </a:r>
            <a:r>
              <a:rPr lang="en-US" sz="2000" b="1" dirty="0">
                <a:hlinkClick r:id="rId6"/>
              </a:rPr>
              <a:t>www.sfit.ac.in</a:t>
            </a:r>
            <a:r>
              <a:rPr lang="en-US" sz="2000" b="1" dirty="0"/>
              <a:t>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FA32A-BEF2-8860-DE8C-F02F7AC71579}"/>
              </a:ext>
            </a:extLst>
          </p:cNvPr>
          <p:cNvSpPr txBox="1"/>
          <p:nvPr/>
        </p:nvSpPr>
        <p:spPr>
          <a:xfrm>
            <a:off x="506611" y="8162942"/>
            <a:ext cx="12142589" cy="43704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2000" b="1" dirty="0"/>
              <a:t>Registration Link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0000FF"/>
                </a:solidFill>
              </a:rPr>
              <a:t>https://forms.gle/1twLio92h9bUPnucA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ED390-3BB8-1F08-23D5-1E601129C512}"/>
              </a:ext>
            </a:extLst>
          </p:cNvPr>
          <p:cNvSpPr txBox="1"/>
          <p:nvPr/>
        </p:nvSpPr>
        <p:spPr>
          <a:xfrm>
            <a:off x="10968281" y="7296767"/>
            <a:ext cx="2223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Contact Details</a:t>
            </a:r>
          </a:p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9325758319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(Dr. R.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Chaudhari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) </a:t>
            </a: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9821199527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(Dr. K. Jayasudha)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EE02F-5CA0-412C-211A-EAD95E29FA2F}"/>
              </a:ext>
            </a:extLst>
          </p:cNvPr>
          <p:cNvSpPr txBox="1"/>
          <p:nvPr/>
        </p:nvSpPr>
        <p:spPr>
          <a:xfrm>
            <a:off x="551424" y="8748046"/>
            <a:ext cx="12127576" cy="62170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    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Dr. Kevin Noronha           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Dr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Ravi</a:t>
            </a:r>
            <a:r>
              <a:rPr lang="en-US" sz="1600" dirty="0"/>
              <a:t>ndra  Chaudhari     Dr. Jayasudha </a:t>
            </a:r>
            <a:r>
              <a:rPr lang="en-US" sz="1600" dirty="0" err="1"/>
              <a:t>Koti</a:t>
            </a:r>
            <a:r>
              <a:rPr lang="en-US" sz="1600" dirty="0"/>
              <a:t>              Dr. Anjali Chaudhari      Ms. Savita Kulkarni           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      ( HOD EXTC)                     (Coordinator)                         (Coordinator)                       (Coordinator)                  (Coordinator)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C7599-D70C-9344-BF50-9DABE402E4CC}"/>
              </a:ext>
            </a:extLst>
          </p:cNvPr>
          <p:cNvSpPr/>
          <p:nvPr/>
        </p:nvSpPr>
        <p:spPr>
          <a:xfrm>
            <a:off x="1188001" y="5435437"/>
            <a:ext cx="5650089" cy="744819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25</a:t>
            </a:r>
            <a:r>
              <a:rPr lang="en-US" sz="4000" b="1" baseline="30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October 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F47A88-DA99-7BC6-1190-EAA9C7054581}"/>
              </a:ext>
            </a:extLst>
          </p:cNvPr>
          <p:cNvSpPr txBox="1"/>
          <p:nvPr/>
        </p:nvSpPr>
        <p:spPr>
          <a:xfrm>
            <a:off x="8596584" y="2853481"/>
            <a:ext cx="4210431" cy="41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uhaus 93" panose="04030905020B02020C02" pitchFamily="82" charset="0"/>
              </a:rPr>
              <a:t>EXTC          SFIT</a:t>
            </a:r>
            <a:endParaRPr lang="en-IN" sz="2400" dirty="0">
              <a:latin typeface="Bauhaus 93" panose="04030905020B02020C02" pitchFamily="8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DBD2F5-32F5-39B0-BE4F-21406A67C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163" y="2508809"/>
            <a:ext cx="701984" cy="764568"/>
          </a:xfrm>
          <a:prstGeom prst="rect">
            <a:avLst/>
          </a:prstGeom>
        </p:spPr>
      </p:pic>
      <p:sp>
        <p:nvSpPr>
          <p:cNvPr id="29" name="Rectangle: Top Corners One Rounded and One Snipped 28">
            <a:extLst>
              <a:ext uri="{FF2B5EF4-FFF2-40B4-BE49-F238E27FC236}">
                <a16:creationId xmlns:a16="http://schemas.microsoft.com/office/drawing/2014/main" id="{8843CFC1-E445-5CED-718E-02F199055768}"/>
              </a:ext>
            </a:extLst>
          </p:cNvPr>
          <p:cNvSpPr/>
          <p:nvPr/>
        </p:nvSpPr>
        <p:spPr>
          <a:xfrm>
            <a:off x="9556703" y="2451364"/>
            <a:ext cx="2343043" cy="899975"/>
          </a:xfrm>
          <a:prstGeom prst="snipRoundRect">
            <a:avLst>
              <a:gd name="adj1" fmla="val 50000"/>
              <a:gd name="adj2" fmla="val 50000"/>
            </a:avLst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7BB529F-46A9-602E-F0C0-68DC0528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0445">
            <a:off x="11379603" y="2138225"/>
            <a:ext cx="797163" cy="8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86B3A7AC-89E3-733C-8461-BF232E0E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64" y="2391772"/>
            <a:ext cx="680940" cy="7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7F35CA-4186-9389-D9CC-E252E7308149}"/>
              </a:ext>
            </a:extLst>
          </p:cNvPr>
          <p:cNvSpPr txBox="1"/>
          <p:nvPr/>
        </p:nvSpPr>
        <p:spPr>
          <a:xfrm>
            <a:off x="687914" y="6602845"/>
            <a:ext cx="8247993" cy="62170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Cash Prizes for Top Three Winners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F508FA0-44CE-370B-F281-2A0DDCF9E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4" y="1636807"/>
            <a:ext cx="2100382" cy="1565696"/>
          </a:xfrm>
          <a:prstGeom prst="rect">
            <a:avLst/>
          </a:prstGeom>
          <a:effectLst>
            <a:glow rad="12700">
              <a:srgbClr val="FFFF00">
                <a:alpha val="48000"/>
              </a:srgb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EE9537-CC5C-F26A-E03B-28E14BCB3C87}"/>
              </a:ext>
            </a:extLst>
          </p:cNvPr>
          <p:cNvSpPr txBox="1"/>
          <p:nvPr/>
        </p:nvSpPr>
        <p:spPr>
          <a:xfrm>
            <a:off x="1099598" y="2421114"/>
            <a:ext cx="136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Genesis</a:t>
            </a:r>
            <a:endParaRPr lang="en-IN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7F35CA-4186-9389-D9CC-E252E7308149}"/>
              </a:ext>
            </a:extLst>
          </p:cNvPr>
          <p:cNvSpPr txBox="1"/>
          <p:nvPr/>
        </p:nvSpPr>
        <p:spPr>
          <a:xfrm>
            <a:off x="743607" y="7137535"/>
            <a:ext cx="8247993" cy="40626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Registration Fees: </a:t>
            </a:r>
            <a:r>
              <a:rPr lang="en-US" sz="1800" b="1" dirty="0" err="1">
                <a:solidFill>
                  <a:srgbClr val="FFFF00"/>
                </a:solidFill>
              </a:rPr>
              <a:t>Rs</a:t>
            </a:r>
            <a:r>
              <a:rPr lang="en-US" sz="1800" b="1" dirty="0">
                <a:solidFill>
                  <a:srgbClr val="FFFF00"/>
                </a:solidFill>
              </a:rPr>
              <a:t>. 300/- per group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97" y="1594202"/>
            <a:ext cx="1696074" cy="76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35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168</Words>
  <Application>Microsoft Office PowerPoint</Application>
  <PresentationFormat>A3 Paper (297x420 mm)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Aharoni</vt:lpstr>
      <vt:lpstr>Arial</vt:lpstr>
      <vt:lpstr>Bauhaus 93</vt:lpstr>
      <vt:lpstr>Calibri</vt:lpstr>
      <vt:lpstr>Office Theme</vt:lpstr>
      <vt:lpstr>PowerPoint Presentation</vt:lpstr>
    </vt:vector>
  </TitlesOfParts>
  <Company>SFIT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Vaqar</dc:creator>
  <cp:lastModifiedBy>KOTI JAYASUDHA</cp:lastModifiedBy>
  <cp:revision>75</cp:revision>
  <dcterms:created xsi:type="dcterms:W3CDTF">2022-02-02T05:49:56Z</dcterms:created>
  <dcterms:modified xsi:type="dcterms:W3CDTF">2024-10-10T10:42:50Z</dcterms:modified>
</cp:coreProperties>
</file>